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2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4270" y="2743200"/>
            <a:ext cx="842493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Distinguish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between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definite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indefinite</a:t>
            </a:r>
            <a:r>
              <a:rPr lang="fr-FR" sz="2800" dirty="0" smtClean="0">
                <a:latin typeface="Kristen ITC" pitchFamily="66" charset="0"/>
              </a:rPr>
              <a:t> articles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4038600"/>
            <a:ext cx="842493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words as masculine or feminine and choose the correct adjective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03171" y="5486400"/>
            <a:ext cx="648666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yourself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people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they</a:t>
            </a:r>
            <a:r>
              <a:rPr lang="fr-FR" sz="2800" dirty="0" smtClean="0">
                <a:latin typeface="Kristen ITC" pitchFamily="66" charset="0"/>
              </a:rPr>
              <a:t> are </a:t>
            </a:r>
            <a:r>
              <a:rPr lang="fr-FR" sz="2800" dirty="0" err="1" smtClean="0">
                <a:latin typeface="Kristen ITC" pitchFamily="66" charset="0"/>
              </a:rPr>
              <a:t>like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28</cp:revision>
  <dcterms:created xsi:type="dcterms:W3CDTF">2011-09-14T23:22:57Z</dcterms:created>
  <dcterms:modified xsi:type="dcterms:W3CDTF">2011-11-02T11:03:26Z</dcterms:modified>
</cp:coreProperties>
</file>